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6" r:id="rId9"/>
    <p:sldId id="286" r:id="rId10"/>
    <p:sldId id="284" r:id="rId11"/>
    <p:sldId id="285" r:id="rId12"/>
    <p:sldId id="263" r:id="rId13"/>
    <p:sldId id="261" r:id="rId14"/>
    <p:sldId id="262" r:id="rId15"/>
    <p:sldId id="269" r:id="rId16"/>
    <p:sldId id="270" r:id="rId17"/>
    <p:sldId id="287" r:id="rId18"/>
    <p:sldId id="271" r:id="rId19"/>
    <p:sldId id="275" r:id="rId20"/>
    <p:sldId id="276" r:id="rId21"/>
    <p:sldId id="282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28" autoAdjust="0"/>
    <p:restoredTop sz="94660"/>
  </p:normalViewPr>
  <p:slideViewPr>
    <p:cSldViewPr>
      <p:cViewPr varScale="1">
        <p:scale>
          <a:sx n="50" d="100"/>
          <a:sy n="50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C3EA5D9-2203-40B5-AC53-BA466829B790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BE51B28-C4C8-41F5-94B1-2F1700F7C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7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1B28-C4C8-41F5-94B1-2F1700F7CE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Times New Roman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EE8DC7-1029-4359-B2E3-CA6DB34A85E7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5778AB-6C6E-4F53-B598-361F242A7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c\Downloads\QUAN%20H&#7884;%20TR&#202;N%20THUY&#7872;N%20-%20M&#7900;I%20N&#431;&#7898;C%20-%20M&#7900;I%20TR&#7846;U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c\Downloads\LI&#202;N%20KH&#218;C%20GI&#195;%20B&#7840;N%20(%20&#272;O&#192;N%20QUAN%20H&#7884;%20B&#7854;C%20NINH%20)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bc\Downloads\Ly%20cay%20da%20(1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83820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TRƯỜNG THCS ĐÔ THỊ VIỆT HƯNG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05740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MÔN: ÂM NHẠC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396240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Chu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Loan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Hát</a:t>
            </a:r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kết</a:t>
            </a:r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hợp</a:t>
            </a:r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gõ</a:t>
            </a:r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đệm</a:t>
            </a:r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229600" cy="3398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thân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mến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cả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vừa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hát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vừa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gõ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phách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nhé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lưu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ý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hát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thật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sắc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thái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hát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dung 2: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II.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thêm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en-US" sz="36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Hội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Lim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2.Tìm </a:t>
            </a:r>
            <a:r>
              <a:rPr lang="en-US" sz="2800" dirty="0" err="1" smtClean="0">
                <a:cs typeface="Times New Roman" pitchFamily="18" charset="0"/>
              </a:rPr>
              <a:t>hiểu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bài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đọc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thêm</a:t>
            </a:r>
            <a:r>
              <a:rPr lang="en-US" sz="2800" dirty="0" smtClean="0"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13/1(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Một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hình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ảnh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Hội</a:t>
            </a:r>
            <a:r>
              <a:rPr lang="en-US" i="1" dirty="0" smtClean="0">
                <a:solidFill>
                  <a:schemeClr val="bg1"/>
                </a:solidFill>
              </a:rPr>
              <a:t> Lim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179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219200"/>
            <a:ext cx="4229100" cy="5105400"/>
          </a:xfrm>
        </p:spPr>
      </p:pic>
      <p:pic>
        <p:nvPicPr>
          <p:cNvPr id="9" name="Content Placeholder 8" descr="image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800" y="1219200"/>
            <a:ext cx="4419600" cy="5029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66801"/>
            <a:ext cx="3505200" cy="4572000"/>
          </a:xfrm>
        </p:spPr>
      </p:pic>
      <p:pic>
        <p:nvPicPr>
          <p:cNvPr id="8" name="Content Placeholder 7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838200"/>
            <a:ext cx="4953000" cy="5181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Củng</a:t>
            </a:r>
            <a:r>
              <a:rPr lang="en-US" sz="4000" dirty="0" smtClean="0"/>
              <a:t> </a:t>
            </a:r>
            <a:r>
              <a:rPr lang="en-US" sz="4000" dirty="0" err="1" smtClean="0"/>
              <a:t>cố</a:t>
            </a:r>
            <a:r>
              <a:rPr lang="en-US" sz="4000" dirty="0" smtClean="0"/>
              <a:t>, </a:t>
            </a:r>
            <a:r>
              <a:rPr lang="en-US" sz="4000" dirty="0" err="1" smtClean="0"/>
              <a:t>luyện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trầu</a:t>
            </a:r>
            <a:endParaRPr lang="en-US" dirty="0"/>
          </a:p>
        </p:txBody>
      </p:sp>
      <p:pic>
        <p:nvPicPr>
          <p:cNvPr id="8" name="QUAN HỌ TRÊN THUYỀN - MỜI NƯỚC - MỜI TRẦ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838200"/>
            <a:ext cx="7772400" cy="579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Giã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endParaRPr lang="en-US" sz="4000" dirty="0"/>
          </a:p>
        </p:txBody>
      </p:sp>
      <p:pic>
        <p:nvPicPr>
          <p:cNvPr id="6" name="LIÊN KHÚC GIÃ BẠN ( ĐOÀN QUAN HỌ BẮC NINH 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914400"/>
            <a:ext cx="7772400" cy="563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04088"/>
            <a:ext cx="76962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Dặn</a:t>
            </a:r>
            <a:r>
              <a:rPr lang="en-US" sz="3600" dirty="0" smtClean="0"/>
              <a:t> </a:t>
            </a:r>
            <a:r>
              <a:rPr lang="en-US" sz="3600" dirty="0" err="1" smtClean="0"/>
              <a:t>dò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7924800" cy="4389120"/>
          </a:xfrm>
        </p:spPr>
        <p:txBody>
          <a:bodyPr>
            <a:normAutofit/>
          </a:bodyPr>
          <a:lstStyle/>
          <a:p>
            <a:pPr lvl="4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4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7467600" cy="357835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3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15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Tiết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4: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Lim.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1: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Lý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cây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đa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Dân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ca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quan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họ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Bắc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Ninh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Not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28600"/>
            <a:ext cx="7315200" cy="6629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sz="2800" dirty="0" err="1" smtClean="0"/>
              <a:t>Nghe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endParaRPr lang="en-US" sz="2800" dirty="0"/>
          </a:p>
        </p:txBody>
      </p:sp>
      <p:pic>
        <p:nvPicPr>
          <p:cNvPr id="4" name="Ly cay da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Chia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05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cs typeface="Times New Roman" pitchFamily="18" charset="0"/>
              </a:rPr>
              <a:t>Luyện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 smtClean="0">
                <a:cs typeface="Times New Roman" pitchFamily="18" charset="0"/>
              </a:rPr>
              <a:t>thanh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534400" cy="3048000"/>
          </a:xfrm>
        </p:spPr>
        <p:txBody>
          <a:bodyPr/>
          <a:lstStyle/>
          <a:p>
            <a:pPr algn="l"/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gam</a:t>
            </a:r>
            <a:r>
              <a:rPr lang="en-US" dirty="0" smtClean="0"/>
              <a:t> C </a:t>
            </a:r>
            <a:r>
              <a:rPr lang="en-US" dirty="0" err="1" smtClean="0"/>
              <a:t>dur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29167" t="36679" r="48891" b="57857"/>
          <a:stretch>
            <a:fillRect/>
          </a:stretch>
        </p:blipFill>
        <p:spPr bwMode="auto">
          <a:xfrm>
            <a:off x="838200" y="35052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2. </a:t>
            </a:r>
            <a:r>
              <a:rPr lang="en-US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757</TotalTime>
  <Words>412</Words>
  <Application>Microsoft Office PowerPoint</Application>
  <PresentationFormat>On-screen Show (4:3)</PresentationFormat>
  <Paragraphs>44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Flow</vt:lpstr>
      <vt:lpstr>Opulent</vt:lpstr>
      <vt:lpstr>Office Theme</vt:lpstr>
      <vt:lpstr>Oriel</vt:lpstr>
      <vt:lpstr>Slide 1</vt:lpstr>
      <vt:lpstr>Tiết 4:</vt:lpstr>
      <vt:lpstr>Nội dung 1:  I. Học hát: Lý cây đa Dân ca quan họ Bắc Ninh</vt:lpstr>
      <vt:lpstr>1. Giới Thiệu bài hát</vt:lpstr>
      <vt:lpstr>Slide 5</vt:lpstr>
      <vt:lpstr>Nghe hát mẫu</vt:lpstr>
      <vt:lpstr>Chia câu:</vt:lpstr>
      <vt:lpstr>Luyện thanh</vt:lpstr>
      <vt:lpstr>                          2. Học hát</vt:lpstr>
      <vt:lpstr>Hát kết hợp gõ đệm: </vt:lpstr>
      <vt:lpstr>Slide 11</vt:lpstr>
      <vt:lpstr>Nội dung 2:  II. Bài đọc thêm: Hội Lim</vt:lpstr>
      <vt:lpstr>Một số hình ảnh về Hội Lim</vt:lpstr>
      <vt:lpstr>Slide 14</vt:lpstr>
      <vt:lpstr>Củng cố, luyện tập</vt:lpstr>
      <vt:lpstr>Mời nước mời trầu</vt:lpstr>
      <vt:lpstr>Giã bạn</vt:lpstr>
      <vt:lpstr>Dặn dò</vt:lpstr>
      <vt:lpstr>Buổi học ngày hôm nay đến đây là hết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THO MIT</cp:lastModifiedBy>
  <cp:revision>195</cp:revision>
  <dcterms:created xsi:type="dcterms:W3CDTF">2010-10-27T17:08:17Z</dcterms:created>
  <dcterms:modified xsi:type="dcterms:W3CDTF">2015-01-08T01:51:52Z</dcterms:modified>
</cp:coreProperties>
</file>